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6327"/>
  </p:normalViewPr>
  <p:slideViewPr>
    <p:cSldViewPr snapToGrid="0">
      <p:cViewPr varScale="1">
        <p:scale>
          <a:sx n="96" d="100"/>
          <a:sy n="96" d="100"/>
        </p:scale>
        <p:origin x="20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2B05A-E5BD-2F31-9475-8B4E585BA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6F7197-8688-9FCF-381C-B4A7BFA46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D7155-960D-5679-E6FC-605A3D8D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524D7-5051-FF46-846B-E364203C6153}" type="datetimeFigureOut">
              <a:rPr lang="en-ES" smtClean="0"/>
              <a:t>23/3/23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7942B-5CFF-09A9-9324-228EC799B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C7184-CF18-B58A-DCF0-FA68FEF32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7DB1B-26DA-1045-ADB7-625CACA7FA8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60268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BEEEF-EB7F-8DD9-9243-89A65661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B58666-FCAD-2718-5633-E5F80E471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BAB9C-55F4-5B06-014A-4A7E928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524D7-5051-FF46-846B-E364203C6153}" type="datetimeFigureOut">
              <a:rPr lang="en-ES" smtClean="0"/>
              <a:t>23/3/23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158C1-4F2F-89BF-19EE-A3C0DE474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C142A-C763-06BE-DEDF-3C054890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7DB1B-26DA-1045-ADB7-625CACA7FA8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63904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F474FB-18DF-CD9E-12A6-F7905D689D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0BB227-53DF-9986-649B-6BBB7FFFB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A30ED-E9A8-C367-2C4E-F5DD411D3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524D7-5051-FF46-846B-E364203C6153}" type="datetimeFigureOut">
              <a:rPr lang="en-ES" smtClean="0"/>
              <a:t>23/3/23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7B549-C54D-557D-6C37-A51613FE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50C88-87E6-3A63-37D0-3F8340AF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7DB1B-26DA-1045-ADB7-625CACA7FA8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8272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A858-A25B-7403-9550-C85EAD68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175B0-1BF9-9C1A-19A1-118955CD9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1FD7B-864A-944C-2D5B-B03114A1C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524D7-5051-FF46-846B-E364203C6153}" type="datetimeFigureOut">
              <a:rPr lang="en-ES" smtClean="0"/>
              <a:t>23/3/23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DD79B-0BD9-9897-CC84-EA256A99F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ADCA2-D304-DB82-46AA-37D3932E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7DB1B-26DA-1045-ADB7-625CACA7FA8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570487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229C-F3FC-5E80-2FB3-629525309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EAA97-52F1-ED0E-B1CC-CA5FA01DD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47FEC-FA97-33DE-3CAB-8EC6FA6C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524D7-5051-FF46-846B-E364203C6153}" type="datetimeFigureOut">
              <a:rPr lang="en-ES" smtClean="0"/>
              <a:t>23/3/23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07479-0958-853E-7342-88F6CDF1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68D31-0E8A-DF87-88AB-3BEDB78C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7DB1B-26DA-1045-ADB7-625CACA7FA8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97360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1423-5F3F-36F4-2111-F4ADF6F6A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4581D-057F-9827-E417-A7782C42E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997E4-9157-FD09-642F-C35172DCB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6AE99-0234-4127-17E7-C7A5DC34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524D7-5051-FF46-846B-E364203C6153}" type="datetimeFigureOut">
              <a:rPr lang="en-ES" smtClean="0"/>
              <a:t>23/3/23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222FA-4B2D-16CC-406F-4868313D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208B0-8D7A-C8B4-721B-AA3427F2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7DB1B-26DA-1045-ADB7-625CACA7FA8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680672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BB341-7A1B-96C2-5AE5-50FF9F77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A3C59-BA18-6DC7-8627-A232A7AB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81CD3-7914-322A-06DE-051AB556F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BC8E2-E5C6-3D0B-3FFF-F9F926A55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92ED86-06B4-877E-F8E8-A495A2FC8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594E5A-7944-F745-8D68-707543A2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524D7-5051-FF46-846B-E364203C6153}" type="datetimeFigureOut">
              <a:rPr lang="en-ES" smtClean="0"/>
              <a:t>23/3/23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1964D-387D-8D04-B136-76B180449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4E7A4C-7D49-4E8A-8DE8-A5CEB6F37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7DB1B-26DA-1045-ADB7-625CACA7FA8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67845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78F8-5E03-822D-9247-CFBEC266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A27FD-5E72-F529-1FD1-DF252D883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524D7-5051-FF46-846B-E364203C6153}" type="datetimeFigureOut">
              <a:rPr lang="en-ES" smtClean="0"/>
              <a:t>23/3/23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4BBB2-48E2-FC3C-F62B-A39639D5E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54187-968E-B979-7018-BCEC5AE7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7DB1B-26DA-1045-ADB7-625CACA7FA8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3322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BF4642-6F5C-8497-AB28-D300E30EB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524D7-5051-FF46-846B-E364203C6153}" type="datetimeFigureOut">
              <a:rPr lang="en-ES" smtClean="0"/>
              <a:t>23/3/23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89F4DA-7FAB-E70A-87E9-5D60CB2C9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18D1E-F96F-6D86-143A-DD536AC3A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7DB1B-26DA-1045-ADB7-625CACA7FA8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00792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10A9-18B1-035D-6BD9-483BDB2F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71B1C-3108-9159-D094-83F76EEB4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C852E-85C1-284F-CCF8-1EF54753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04539-B4B7-98E5-F143-8E7E19E81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524D7-5051-FF46-846B-E364203C6153}" type="datetimeFigureOut">
              <a:rPr lang="en-ES" smtClean="0"/>
              <a:t>23/3/23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FD1D2E-3358-304D-794D-CD207005E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3D11F-9A6A-A292-E6CA-FA061B97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7DB1B-26DA-1045-ADB7-625CACA7FA8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9127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53A8E-E561-ADE6-16D4-A9047FD88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8ACAE3-56A3-1916-901C-7B33AD8CB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3E0FC-6380-39E9-3735-505F587C3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C7E3-DB3C-1689-2EEF-A16C006D1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524D7-5051-FF46-846B-E364203C6153}" type="datetimeFigureOut">
              <a:rPr lang="en-ES" smtClean="0"/>
              <a:t>23/3/23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F9FDE-52D7-63C9-DBFC-F0C1D440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B3E33-8D11-850B-8F50-EB9829956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7DB1B-26DA-1045-ADB7-625CACA7FA8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8739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5F8974-E904-2C26-7CBC-97245BF1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97729-D3E9-295D-511D-E957EFC37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8C7E3-1711-A93E-6027-54C56FC07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524D7-5051-FF46-846B-E364203C6153}" type="datetimeFigureOut">
              <a:rPr lang="en-ES" smtClean="0"/>
              <a:t>23/3/23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AF108-8AD4-E77C-A8AD-286B45A6C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7CD44-0F88-81F7-2610-B6B8C4E6F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7DB1B-26DA-1045-ADB7-625CACA7FA8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859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9E266-C6BB-8B03-3F77-F0C0C16DBA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39E5E-F22D-1BE6-B267-AE503C7EB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87572C9D-4F40-E6CB-1AD0-44CB2FF26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21C5D4-DAD4-45C9-20B2-86D7B67F27D5}"/>
              </a:ext>
            </a:extLst>
          </p:cNvPr>
          <p:cNvSpPr txBox="1"/>
          <p:nvPr/>
        </p:nvSpPr>
        <p:spPr>
          <a:xfrm>
            <a:off x="5632174" y="26504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5s</a:t>
            </a:r>
          </a:p>
        </p:txBody>
      </p:sp>
    </p:spTree>
    <p:extLst>
      <p:ext uri="{BB962C8B-B14F-4D97-AF65-F5344CB8AC3E}">
        <p14:creationId xmlns:p14="http://schemas.microsoft.com/office/powerpoint/2010/main" val="1103378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AFD1-CD75-D661-FCD9-B3ADB25E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54516A61-78BB-8FD8-03FB-9BA884E0B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5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41CC8-2E71-36A2-55D9-A75D031539A7}"/>
              </a:ext>
            </a:extLst>
          </p:cNvPr>
          <p:cNvSpPr txBox="1"/>
          <p:nvPr/>
        </p:nvSpPr>
        <p:spPr>
          <a:xfrm>
            <a:off x="5534628" y="18045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50 s</a:t>
            </a:r>
          </a:p>
        </p:txBody>
      </p:sp>
    </p:spTree>
    <p:extLst>
      <p:ext uri="{BB962C8B-B14F-4D97-AF65-F5344CB8AC3E}">
        <p14:creationId xmlns:p14="http://schemas.microsoft.com/office/powerpoint/2010/main" val="1762257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0E896-F00A-4EDB-35F7-2C735985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492B6F44-1F9C-37BF-BDC1-FB48063BF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89960" cy="685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857229-D892-9143-8216-1E656E07C1B2}"/>
              </a:ext>
            </a:extLst>
          </p:cNvPr>
          <p:cNvSpPr txBox="1"/>
          <p:nvPr/>
        </p:nvSpPr>
        <p:spPr>
          <a:xfrm>
            <a:off x="5533608" y="365125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55 s</a:t>
            </a:r>
          </a:p>
        </p:txBody>
      </p:sp>
    </p:spTree>
    <p:extLst>
      <p:ext uri="{BB962C8B-B14F-4D97-AF65-F5344CB8AC3E}">
        <p14:creationId xmlns:p14="http://schemas.microsoft.com/office/powerpoint/2010/main" val="1516428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199DC-2AE8-C903-0498-B6AF60B0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7601DB6F-59FE-4197-236C-CBA692E34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683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0BDCBE-1242-C5C6-EF2F-B150D21AD5C7}"/>
              </a:ext>
            </a:extLst>
          </p:cNvPr>
          <p:cNvSpPr txBox="1"/>
          <p:nvPr/>
        </p:nvSpPr>
        <p:spPr>
          <a:xfrm>
            <a:off x="5534628" y="65857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60 s</a:t>
            </a:r>
          </a:p>
        </p:txBody>
      </p:sp>
    </p:spTree>
    <p:extLst>
      <p:ext uri="{BB962C8B-B14F-4D97-AF65-F5344CB8AC3E}">
        <p14:creationId xmlns:p14="http://schemas.microsoft.com/office/powerpoint/2010/main" val="3740522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523A-DF89-4AB6-458F-E1FD2979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CF5CBC81-FE5D-8A4A-30FC-D48560E31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683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30B67-0D98-F98F-3407-AA98B8C616BC}"/>
              </a:ext>
            </a:extLst>
          </p:cNvPr>
          <p:cNvSpPr txBox="1"/>
          <p:nvPr/>
        </p:nvSpPr>
        <p:spPr>
          <a:xfrm>
            <a:off x="5552661" y="365125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65 s</a:t>
            </a:r>
          </a:p>
        </p:txBody>
      </p:sp>
    </p:spTree>
    <p:extLst>
      <p:ext uri="{BB962C8B-B14F-4D97-AF65-F5344CB8AC3E}">
        <p14:creationId xmlns:p14="http://schemas.microsoft.com/office/powerpoint/2010/main" val="3887112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BCA21-AD17-317F-7B1E-7BE41BA9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6D2BEE3D-CFDB-BB65-C9D7-C76BC12F4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44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F8CC68-831E-F6FE-B605-C673577517DF}"/>
              </a:ext>
            </a:extLst>
          </p:cNvPr>
          <p:cNvSpPr txBox="1"/>
          <p:nvPr/>
        </p:nvSpPr>
        <p:spPr>
          <a:xfrm>
            <a:off x="5534628" y="18045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70 s</a:t>
            </a:r>
          </a:p>
        </p:txBody>
      </p:sp>
    </p:spTree>
    <p:extLst>
      <p:ext uri="{BB962C8B-B14F-4D97-AF65-F5344CB8AC3E}">
        <p14:creationId xmlns:p14="http://schemas.microsoft.com/office/powerpoint/2010/main" val="1098978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9464B-D996-7210-D7D8-1AE91F68D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07D7D178-C494-8A6B-4B48-4338761E6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683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CFF9B8-DF68-C6AC-2905-108A60852BC8}"/>
              </a:ext>
            </a:extLst>
          </p:cNvPr>
          <p:cNvSpPr txBox="1"/>
          <p:nvPr/>
        </p:nvSpPr>
        <p:spPr>
          <a:xfrm>
            <a:off x="5534628" y="18045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75 s</a:t>
            </a:r>
          </a:p>
        </p:txBody>
      </p:sp>
    </p:spTree>
    <p:extLst>
      <p:ext uri="{BB962C8B-B14F-4D97-AF65-F5344CB8AC3E}">
        <p14:creationId xmlns:p14="http://schemas.microsoft.com/office/powerpoint/2010/main" val="1451079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08A8F-A592-8185-EC7D-3DA5D578E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D7A22153-76B0-7701-2090-4B7D9B806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05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A19B55-F8A5-9C01-EA05-2DCAD849E880}"/>
              </a:ext>
            </a:extLst>
          </p:cNvPr>
          <p:cNvSpPr txBox="1"/>
          <p:nvPr/>
        </p:nvSpPr>
        <p:spPr>
          <a:xfrm>
            <a:off x="5534628" y="18045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80 s</a:t>
            </a:r>
          </a:p>
        </p:txBody>
      </p:sp>
    </p:spTree>
    <p:extLst>
      <p:ext uri="{BB962C8B-B14F-4D97-AF65-F5344CB8AC3E}">
        <p14:creationId xmlns:p14="http://schemas.microsoft.com/office/powerpoint/2010/main" val="3441783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C31D-ABA6-EB7C-5F92-8275F8DD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07883A60-1C56-8AEE-4683-FE1D43F5B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571C17-2EF0-8E96-D268-441333AD66BD}"/>
              </a:ext>
            </a:extLst>
          </p:cNvPr>
          <p:cNvSpPr txBox="1"/>
          <p:nvPr/>
        </p:nvSpPr>
        <p:spPr>
          <a:xfrm>
            <a:off x="5420139" y="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85 s</a:t>
            </a:r>
          </a:p>
        </p:txBody>
      </p:sp>
    </p:spTree>
    <p:extLst>
      <p:ext uri="{BB962C8B-B14F-4D97-AF65-F5344CB8AC3E}">
        <p14:creationId xmlns:p14="http://schemas.microsoft.com/office/powerpoint/2010/main" val="3106477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65730-1576-C9B0-780A-F16D2F3FD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F1766869-EDFE-B29D-A60E-74F7F0111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D553D-57D0-1257-9BD6-87FA4A2E2DD8}"/>
              </a:ext>
            </a:extLst>
          </p:cNvPr>
          <p:cNvSpPr txBox="1"/>
          <p:nvPr/>
        </p:nvSpPr>
        <p:spPr>
          <a:xfrm>
            <a:off x="5534628" y="18045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90 s</a:t>
            </a:r>
          </a:p>
        </p:txBody>
      </p:sp>
    </p:spTree>
    <p:extLst>
      <p:ext uri="{BB962C8B-B14F-4D97-AF65-F5344CB8AC3E}">
        <p14:creationId xmlns:p14="http://schemas.microsoft.com/office/powerpoint/2010/main" val="755113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28306-B406-BF49-B9DE-A6EB288D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5FBD9BCE-98E6-0FBD-3E55-189ADA586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04A79F-E90E-FBC2-9576-7E0D1AE8DA8D}"/>
              </a:ext>
            </a:extLst>
          </p:cNvPr>
          <p:cNvSpPr txBox="1"/>
          <p:nvPr/>
        </p:nvSpPr>
        <p:spPr>
          <a:xfrm>
            <a:off x="5499652" y="14577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95 s</a:t>
            </a:r>
          </a:p>
        </p:txBody>
      </p:sp>
    </p:spTree>
    <p:extLst>
      <p:ext uri="{BB962C8B-B14F-4D97-AF65-F5344CB8AC3E}">
        <p14:creationId xmlns:p14="http://schemas.microsoft.com/office/powerpoint/2010/main" val="3472762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6FAB-E1CA-9201-D615-A50691FF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B92D9C29-0FA9-C478-D9F8-513B587C1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351B79-99AE-3613-C8E8-0C40BC2D3CF9}"/>
              </a:ext>
            </a:extLst>
          </p:cNvPr>
          <p:cNvSpPr txBox="1"/>
          <p:nvPr/>
        </p:nvSpPr>
        <p:spPr>
          <a:xfrm>
            <a:off x="5534628" y="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10 s</a:t>
            </a:r>
          </a:p>
        </p:txBody>
      </p:sp>
    </p:spTree>
    <p:extLst>
      <p:ext uri="{BB962C8B-B14F-4D97-AF65-F5344CB8AC3E}">
        <p14:creationId xmlns:p14="http://schemas.microsoft.com/office/powerpoint/2010/main" val="705216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C960D-B5AD-8786-83C1-1C434DB7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FC658F92-D135-847D-C826-2EAB8B5E7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B9AE3E-1779-0826-972F-6DA0DFFBAA7B}"/>
              </a:ext>
            </a:extLst>
          </p:cNvPr>
          <p:cNvSpPr txBox="1"/>
          <p:nvPr/>
        </p:nvSpPr>
        <p:spPr>
          <a:xfrm>
            <a:off x="5433391" y="19878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100 s</a:t>
            </a:r>
          </a:p>
        </p:txBody>
      </p:sp>
    </p:spTree>
    <p:extLst>
      <p:ext uri="{BB962C8B-B14F-4D97-AF65-F5344CB8AC3E}">
        <p14:creationId xmlns:p14="http://schemas.microsoft.com/office/powerpoint/2010/main" val="2341620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C610-587C-EC68-436E-EF59F8AC9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E40397E0-D09C-C946-E7DF-E04787AA0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9245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652B16-747E-2F9A-1DD2-8C2F07E5945B}"/>
              </a:ext>
            </a:extLst>
          </p:cNvPr>
          <p:cNvSpPr txBox="1"/>
          <p:nvPr/>
        </p:nvSpPr>
        <p:spPr>
          <a:xfrm>
            <a:off x="5261113" y="0"/>
            <a:ext cx="102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Newman</a:t>
            </a:r>
          </a:p>
        </p:txBody>
      </p:sp>
    </p:spTree>
    <p:extLst>
      <p:ext uri="{BB962C8B-B14F-4D97-AF65-F5344CB8AC3E}">
        <p14:creationId xmlns:p14="http://schemas.microsoft.com/office/powerpoint/2010/main" val="2900188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8A0A4-1A4B-1413-F962-7F3BA7B73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9BEDEF19-60A4-6CB5-8439-DEA79E8B3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5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62325A-089F-627F-3E10-AD0F8A0F8B13}"/>
              </a:ext>
            </a:extLst>
          </p:cNvPr>
          <p:cNvSpPr txBox="1"/>
          <p:nvPr/>
        </p:nvSpPr>
        <p:spPr>
          <a:xfrm>
            <a:off x="5534628" y="7316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15 s</a:t>
            </a:r>
          </a:p>
        </p:txBody>
      </p:sp>
    </p:spTree>
    <p:extLst>
      <p:ext uri="{BB962C8B-B14F-4D97-AF65-F5344CB8AC3E}">
        <p14:creationId xmlns:p14="http://schemas.microsoft.com/office/powerpoint/2010/main" val="2703438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0E4A-77B8-D961-409A-D163655C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6F445443-BE60-FFD8-B06A-C0842B334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4C39D5-9880-1A2E-4A9F-8F2E56D17558}"/>
              </a:ext>
            </a:extLst>
          </p:cNvPr>
          <p:cNvSpPr txBox="1"/>
          <p:nvPr/>
        </p:nvSpPr>
        <p:spPr>
          <a:xfrm>
            <a:off x="5534628" y="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20 s</a:t>
            </a:r>
          </a:p>
        </p:txBody>
      </p:sp>
    </p:spTree>
    <p:extLst>
      <p:ext uri="{BB962C8B-B14F-4D97-AF65-F5344CB8AC3E}">
        <p14:creationId xmlns:p14="http://schemas.microsoft.com/office/powerpoint/2010/main" val="2728122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8FCA-049B-031E-7E21-5E8557EE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6334D4F8-1969-8F54-95A5-839AA9390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70392F-0243-B1C0-924A-65A087DA4AB8}"/>
              </a:ext>
            </a:extLst>
          </p:cNvPr>
          <p:cNvSpPr txBox="1"/>
          <p:nvPr/>
        </p:nvSpPr>
        <p:spPr>
          <a:xfrm>
            <a:off x="5547880" y="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25 s</a:t>
            </a:r>
          </a:p>
        </p:txBody>
      </p:sp>
    </p:spTree>
    <p:extLst>
      <p:ext uri="{BB962C8B-B14F-4D97-AF65-F5344CB8AC3E}">
        <p14:creationId xmlns:p14="http://schemas.microsoft.com/office/powerpoint/2010/main" val="231557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8003-019B-1A60-2857-B6FA0260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77916662-0FF3-0C41-1182-A7C3BE295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5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11753-1191-88D5-4BBD-1B9A51B2FEA9}"/>
              </a:ext>
            </a:extLst>
          </p:cNvPr>
          <p:cNvSpPr txBox="1"/>
          <p:nvPr/>
        </p:nvSpPr>
        <p:spPr>
          <a:xfrm>
            <a:off x="5587527" y="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30s</a:t>
            </a:r>
          </a:p>
        </p:txBody>
      </p:sp>
    </p:spTree>
    <p:extLst>
      <p:ext uri="{BB962C8B-B14F-4D97-AF65-F5344CB8AC3E}">
        <p14:creationId xmlns:p14="http://schemas.microsoft.com/office/powerpoint/2010/main" val="3852383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3796B-407A-D671-900F-5746A109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683E0DE7-B46F-2D12-A287-91D2C7A84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5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285E0-0947-E14C-6B5B-4BB40545588A}"/>
              </a:ext>
            </a:extLst>
          </p:cNvPr>
          <p:cNvSpPr txBox="1"/>
          <p:nvPr/>
        </p:nvSpPr>
        <p:spPr>
          <a:xfrm>
            <a:off x="5587527" y="18045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35s</a:t>
            </a:r>
          </a:p>
        </p:txBody>
      </p:sp>
    </p:spTree>
    <p:extLst>
      <p:ext uri="{BB962C8B-B14F-4D97-AF65-F5344CB8AC3E}">
        <p14:creationId xmlns:p14="http://schemas.microsoft.com/office/powerpoint/2010/main" val="4058503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9003-B638-73B1-38C4-2319A03A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39ED6ECF-2443-6D6E-D206-502F6B409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AACC4-D645-EBAB-C892-0D2382FE4DDA}"/>
              </a:ext>
            </a:extLst>
          </p:cNvPr>
          <p:cNvSpPr txBox="1"/>
          <p:nvPr/>
        </p:nvSpPr>
        <p:spPr>
          <a:xfrm>
            <a:off x="5592417" y="22528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40 s</a:t>
            </a:r>
          </a:p>
        </p:txBody>
      </p:sp>
    </p:spTree>
    <p:extLst>
      <p:ext uri="{BB962C8B-B14F-4D97-AF65-F5344CB8AC3E}">
        <p14:creationId xmlns:p14="http://schemas.microsoft.com/office/powerpoint/2010/main" val="3284314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7C3-5C5C-BA48-A6C8-A1A9547B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13E2BA35-0A9E-41BC-FB36-68CA6819C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4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A7A781-6CF9-31A7-444D-941B0FAC3C68}"/>
              </a:ext>
            </a:extLst>
          </p:cNvPr>
          <p:cNvSpPr txBox="1"/>
          <p:nvPr/>
        </p:nvSpPr>
        <p:spPr>
          <a:xfrm>
            <a:off x="5534628" y="18045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45 s</a:t>
            </a:r>
          </a:p>
        </p:txBody>
      </p:sp>
    </p:spTree>
    <p:extLst>
      <p:ext uri="{BB962C8B-B14F-4D97-AF65-F5344CB8AC3E}">
        <p14:creationId xmlns:p14="http://schemas.microsoft.com/office/powerpoint/2010/main" val="435753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38</Words>
  <Application>Microsoft Macintosh PowerPoint</Application>
  <PresentationFormat>Widescreen</PresentationFormat>
  <Paragraphs>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BENASSAI DALMAU</dc:creator>
  <cp:lastModifiedBy>ROBERT BENASSAI DALMAU</cp:lastModifiedBy>
  <cp:revision>1</cp:revision>
  <dcterms:created xsi:type="dcterms:W3CDTF">2023-03-23T11:18:10Z</dcterms:created>
  <dcterms:modified xsi:type="dcterms:W3CDTF">2023-03-23T11:46:14Z</dcterms:modified>
</cp:coreProperties>
</file>